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Default Extension="png" ContentType="image/png"/>
  <Default Extension="svg" ContentType="image/svg+xml"/>
  <Override PartName="/ppt/slides/slide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99999" r:id="rId0"/>
    <p:sldId id="263" r:id="rId2"/>
    <p:sldId id="261" r:id="rId3"/>
    <p:sldId id="257" r:id="rId4"/>
    <p:sldId id="256" r:id="rId5"/>
    <p:sldId id="269" r:id="rId6"/>
    <p:sldId id="258" r:id="rId7"/>
    <p:sldId id="259" r:id="rId8"/>
    <p:sldId id="266" r:id="rId9"/>
    <p:sldId id="270" r:id="rId10"/>
    <p:sldId id="271" r:id="rId11"/>
    <p:sldId id="272" r:id="rId12"/>
    <p:sldId id="260" r:id="rId13"/>
    <p:sldId id="274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>
        <p:scale>
          <a:sx n="81" d="100"/>
          <a:sy n="81" d="100"/>
        </p:scale>
        <p:origin x="44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3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0" Type="http://schemas.openxmlformats.org/officeDocument/2006/relationships/slide" Target="slides/slide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14D53-CCCB-4302-9582-FE036D7C3DE1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Editar los estilos de texto del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0A74D-1FD1-4B28-B73E-A494C7C1C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6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0A74D-1FD1-4B28-B73E-A494C7C1C4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2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7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1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8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6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98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7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3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2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7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Haga clic para editar el estilo del título maestro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Haz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A800A-CDE7-4988-AF09-89A18D00F998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AC7A9-548A-4521-910A-3BF34289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5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0.xml.rels><?xml version="1.0" encoding="UTF-8" standalone="yes"?>
<Relationships xmlns="http://schemas.openxmlformats.org/package/2006/relationships"><Relationship Id="rId3" Type="http://schemas.openxmlformats.org/officeDocument/2006/relationships/image" Target="../media/imageDeepL.png"/><Relationship Id="rId2" Type="http://schemas.openxmlformats.org/officeDocument/2006/relationships/hyperlink" Target="http://www.deepl.com/pro" TargetMode="External"/><Relationship Id="rId1" Type="http://schemas.openxmlformats.org/officeDocument/2006/relationships/slideLayout" Target="../slideLayouts/slideLayout1.xml"/></Relationships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8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chemeClr val="bg1"/>
                </a:solidFill>
                <a:latin typeface="Helvetica" pitchFamily="2" charset="0"/>
              </a:rPr>
              <a:t>Suscríbete a DeepL Pro para poder editar este documento.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chemeClr val="bg1"/>
                </a:solidFill>
                <a:latin typeface="Helvetica" pitchFamily="2" charset="0"/>
              </a:rPr>
              <a:t>Entra en www.DeepL.com/Pro para más información.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7723" y="4650614"/>
            <a:ext cx="9566498" cy="5029494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b="1" dirty="0">
                <a:latin typeface="+mn-lt"/>
              </a:rPr>
              <a:t>      Empezando sus Equipos Verdes de la Oficina:</a:t>
            </a:r>
            <a:br>
              <a:rPr lang="en-US" sz="4800" b="1" dirty="0">
                <a:latin typeface="+mn-lt"/>
              </a:rPr>
            </a:br>
            <a:r>
              <a:rPr lang="en-US" sz="4800" b="1" dirty="0">
                <a:latin typeface="+mn-lt"/>
              </a:rPr>
              <a:t>       Una breve guía para gerentes de oficina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400" dirty="0">
                <a:latin typeface="+mn-lt"/>
              </a:rPr>
              <a:t>1. ¿Qué es la sostenibilidad ambiental (ES)?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2. ¿Cómo ayuda un programa de ES a nuestra oficina?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3. La SA como una nueva responsabilidad para los gerentes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4. Equipos Verdes: usando Mi Doctor Verde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5. Objetivo: reconocimiento de la Oficina del Médico Verde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                  para todas las oficinas por 10 meses</a:t>
            </a:r>
            <a:br>
              <a:rPr lang="en-US" sz="3600" dirty="0">
                <a:latin typeface="+mn-lt"/>
              </a:rPr>
            </a:br>
            <a:br>
              <a:rPr lang="en-US" sz="4800" b="1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74477" y="6797675"/>
            <a:ext cx="9144000" cy="1655762"/>
          </a:xfrm>
        </p:spPr>
        <p:txBody>
          <a:bodyPr/>
          <a:lstStyle/>
          <a:p>
            <a:r>
              <a:rPr lang="en-US" dirty="0"/>
              <a:t>Junio, 2015</a:t>
            </a:r>
          </a:p>
        </p:txBody>
      </p:sp>
      <p:sp>
        <p:nvSpPr>
          <p:cNvPr id="4" name="Rectangle 3"/>
          <p:cNvSpPr/>
          <p:nvPr/>
        </p:nvSpPr>
        <p:spPr>
          <a:xfrm>
            <a:off x="446334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6" name="Picture 5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354856" y="5533534"/>
            <a:ext cx="1708190" cy="1324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479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110" y="365125"/>
            <a:ext cx="10832690" cy="1325563"/>
          </a:xfrm>
        </p:spPr>
        <p:txBody>
          <a:bodyPr/>
          <a:lstStyle/>
          <a:p>
            <a:r>
              <a:rPr lang="en-US" b="1" dirty="0"/>
              <a:t> Reuniones del Equipo Verde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36163" y="1027906"/>
            <a:ext cx="10515600" cy="51345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500" dirty="0"/>
              <a:t> Dirigido por el líder del equipo verde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500" dirty="0"/>
              <a:t> Un miembro registra las actas usando el formulario de Notas del Equipo Verde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500" dirty="0"/>
              <a:t> Revisar, corregir y aprobar el Acta de la reunión anterior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500" dirty="0"/>
              <a:t> Viejos negocios: Revisar el estado de cada Paso de Acción y Educación ya adoptado por el Equipo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500" dirty="0"/>
              <a:t> Nuevos negocios: Discutir y adoptar nuevos pasos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500" dirty="0"/>
              <a:t> Elija 1 ó 2 pasos de acción y educación en cada reunión de su primer año.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500" dirty="0"/>
              <a:t> Encuentra un campeón para cada paso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500" dirty="0"/>
              <a:t> Seleccione una fecha para la próxima reunión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9973406" y="5237772"/>
            <a:ext cx="2089640" cy="162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126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110" y="365125"/>
            <a:ext cx="10832690" cy="1325563"/>
          </a:xfrm>
        </p:spPr>
        <p:txBody>
          <a:bodyPr/>
          <a:lstStyle/>
          <a:p>
            <a:pPr algn="ctr"/>
            <a:r>
              <a:rPr lang="en-US" b="1" dirty="0"/>
              <a:t>Reconocimiento de la Oficina del Médico Verde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9655" y="1191216"/>
            <a:ext cx="10515600" cy="5413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Gana un certificado de My Green Doctor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Reconoce su compromiso continuo con una oficina y una comunidad más saludables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Requiere la realización de cinco reuniones del Equipo Verde, cinco medidas de acción y cinco medidas de educación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Las actas de la reunión del Equipo Verde pueden ser enviadas por correo electrónico a Mi Doctor Verde, junto con una lista de los pasos que su equipo ha completado.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Su certificado es válido por 3 años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208960" y="5420412"/>
            <a:ext cx="1854086" cy="143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246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Historia de</a:t>
            </a:r>
            <a:r>
              <a:rPr lang="en-US" b="1" dirty="0">
                <a:solidFill>
                  <a:schemeClr val="tx1"/>
                </a:solidFill>
                <a:effectLst/>
              </a:rPr>
              <a:t> éxito</a:t>
            </a:r>
            <a:r>
              <a:rPr lang="en-US" b="1"/>
              <a:t>:    </a:t>
            </a:r>
            <a:r>
              <a:rPr lang="en-US" b="1" dirty="0">
                <a:solidFill>
                  <a:schemeClr val="tx1"/>
                </a:solidFill>
                <a:effectLst/>
              </a:rPr>
              <a:t>Condado de </a:t>
            </a:r>
            <a:r>
              <a:rPr lang="en-US" b="1">
                <a:solidFill>
                  <a:schemeClr val="tx1"/>
                </a:solidFill>
                <a:effectLst/>
              </a:rPr>
              <a:t>Escambia </a:t>
            </a:r>
            <a:br>
              <a:rPr lang="en-US" b="1" dirty="0">
                <a:solidFill>
                  <a:schemeClr val="tx1"/>
                </a:solidFill>
                <a:effectLst/>
              </a:rPr>
            </a:br>
            <a:r>
              <a:rPr lang="en-US" b="1" dirty="0">
                <a:solidFill>
                  <a:schemeClr val="tx1"/>
                </a:solidFill>
                <a:effectLst/>
              </a:rPr>
              <a:t>Departamento de Salud (Florida, EE.UU.)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29972" y="2063798"/>
            <a:ext cx="8964561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Equipos Verdes en 5 oficinas desde 2008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ahorró energía cada mes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   5,2% de ahorro de energía eléctrica por año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125.000 kilovatios hora de electricidad por año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dirty="0"/>
              <a:t> equivalente a 4.349 galones de gasolina no quemados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3200" u="sng" dirty="0"/>
              <a:t> En resumen</a:t>
            </a:r>
            <a:r>
              <a:rPr lang="en-US" sz="3200" dirty="0"/>
              <a:t>: aire más limpio y 14.000 dólares ahorrados anualmente </a:t>
            </a:r>
          </a:p>
          <a:p>
            <a:pPr marL="0" indent="0">
              <a:buNone/>
              <a:defRPr/>
            </a:pPr>
            <a:r>
              <a:rPr lang="en-US" dirty="0"/>
              <a:t>                               </a:t>
            </a:r>
          </a:p>
          <a:p>
            <a:endParaRPr lang="en-US" dirty="0"/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237508" y="5442546"/>
            <a:ext cx="1825537" cy="1415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351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110" y="500062"/>
            <a:ext cx="10832690" cy="1325563"/>
          </a:xfrm>
        </p:spPr>
        <p:txBody>
          <a:bodyPr/>
          <a:lstStyle/>
          <a:p>
            <a:pPr algn="ctr"/>
            <a:r>
              <a:rPr lang="en-US" b="1" dirty="0"/>
              <a:t>Empezando sus Equipos Verdes de la Oficina: Resumen</a:t>
            </a:r>
            <a:br>
              <a:rPr lang="en-US" b="1" dirty="0"/>
            </a:br>
            <a:r>
              <a:rPr lang="en-US" b="1" dirty="0"/>
              <a:t>         </a:t>
            </a:r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558176" y="5684363"/>
            <a:ext cx="1513662" cy="117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586CB-CC72-490F-8AA5-D8C7A3917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478" y="1589954"/>
            <a:ext cx="8041849" cy="487683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La sostenibilidad ambiental es un valor fundamental que puede reducir nuestros costos de operación y hacer una comunidad más saludable.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Los gerentes son ahora responsables de iniciar los Equipos Verdes de la oficina, usando la guía del servicio Mi Doctor Verde.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Desarrolle líderes de Equipo Verde de su personal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El objetivo es que todas las oficinas y departamentos logren el reconocimiento de la Oficina del Médico Verde en 10 meses</a:t>
            </a:r>
          </a:p>
        </p:txBody>
      </p:sp>
    </p:spTree>
    <p:extLst>
      <p:ext uri="{BB962C8B-B14F-4D97-AF65-F5344CB8AC3E}">
        <p14:creationId xmlns:p14="http://schemas.microsoft.com/office/powerpoint/2010/main" val="2085514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0949" y="1862787"/>
            <a:ext cx="10832690" cy="2296722"/>
          </a:xfrm>
        </p:spPr>
        <p:txBody>
          <a:bodyPr/>
          <a:lstStyle/>
          <a:p>
            <a:pPr algn="ctr"/>
            <a:r>
              <a:rPr lang="en-US" b="1" i="1" dirty="0"/>
              <a:t>"¡Gracias por ayudarnos a crear una oficina y una comunidad más saludable!"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88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9973406" y="5237772"/>
            <a:ext cx="2089640" cy="162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82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5418" y="-2138667"/>
            <a:ext cx="589937" cy="1116396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564" y="1334596"/>
            <a:ext cx="10515600" cy="47811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/>
              <a:t>Una </a:t>
            </a:r>
            <a:r>
              <a:rPr lang="en-US" sz="4400" dirty="0"/>
              <a:t>organización ambientalmente </a:t>
            </a:r>
            <a:r>
              <a:rPr lang="en-US" sz="4400" b="1" dirty="0"/>
              <a:t>sostenible </a:t>
            </a:r>
            <a:r>
              <a:rPr lang="en-US" sz="4400" dirty="0"/>
              <a:t>es aquella que: 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600" i="1" dirty="0"/>
              <a:t>"satisface las necesidades del presente sin comprometer</a:t>
            </a:r>
          </a:p>
          <a:p>
            <a:pPr marL="0" indent="0">
              <a:buNone/>
            </a:pPr>
            <a:r>
              <a:rPr lang="en-US" sz="3600" i="1" dirty="0"/>
              <a:t> la capacidad de las generaciones futuras para encontrar su propia </a:t>
            </a:r>
          </a:p>
          <a:p>
            <a:pPr marL="0" indent="0">
              <a:buNone/>
            </a:pPr>
            <a:r>
              <a:rPr lang="en-US" sz="3600" i="1" dirty="0"/>
              <a:t> necesidades".</a:t>
            </a:r>
          </a:p>
          <a:p>
            <a:pPr marL="0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dirty="0"/>
              <a:t> Comisión Mundial sobre el Medio Ambiente y el Desarrollo, 1987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582491" y="5703216"/>
            <a:ext cx="1489347" cy="115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59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110" y="365125"/>
            <a:ext cx="10832690" cy="1325563"/>
          </a:xfrm>
        </p:spPr>
        <p:txBody>
          <a:bodyPr/>
          <a:lstStyle/>
          <a:p>
            <a:pPr algn="ctr"/>
            <a:r>
              <a:rPr lang="en-US" b="1" dirty="0"/>
              <a:t>Beneficios de tener un programa de sostenibilidad 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9001" y="1357113"/>
            <a:ext cx="10515600" cy="48797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/>
              <a:t> crear un ambiente de trabajo más saludable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/>
              <a:t> pacientes más sanos y la comunidad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/>
              <a:t> compartiendo ideas que podemos usar en nuestros propios hogares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/>
              <a:t> la creación de una cultura de ahorro de recursos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/>
              <a:t> mejorar los procesos de la oficina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/>
              <a:t> la participación de los empleados y la creación de equipos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/>
              <a:t> apoyando los valores de los empleados que quieren "hacer un</a:t>
            </a:r>
          </a:p>
          <a:p>
            <a:pPr marL="0" indent="0">
              <a:buNone/>
            </a:pPr>
            <a:r>
              <a:rPr lang="en-US" sz="3500" dirty="0"/>
              <a:t>          diferencia"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/>
              <a:t> reducir los costos de operación de los negocios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500" dirty="0"/>
              <a:t> mejora de la marca</a:t>
            </a:r>
          </a:p>
          <a:p>
            <a:endParaRPr lang="en-US" dirty="0"/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388337" y="5552676"/>
            <a:ext cx="1683501" cy="130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33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0800" y="2019684"/>
            <a:ext cx="9184711" cy="4682774"/>
          </a:xfrm>
        </p:spPr>
        <p:txBody>
          <a:bodyPr>
            <a:normAutofit fontScale="90000"/>
          </a:bodyPr>
          <a:lstStyle/>
          <a:p>
            <a:r>
              <a:rPr lang="en-US" sz="5400" b="1" i="1" dirty="0">
                <a:latin typeface="+mn-lt"/>
              </a:rPr>
              <a:t>Sostenibilidad ambiental </a:t>
            </a:r>
            <a:br>
              <a:rPr lang="en-US" sz="5400" b="1" i="1" dirty="0">
                <a:latin typeface="+mn-lt"/>
              </a:rPr>
            </a:br>
            <a:r>
              <a:rPr lang="en-US" sz="5400" dirty="0">
                <a:latin typeface="+mn-lt"/>
              </a:rPr>
              <a:t>es un </a:t>
            </a:r>
            <a:br>
              <a:rPr lang="en-US" sz="5400" dirty="0">
                <a:latin typeface="+mn-lt"/>
              </a:rPr>
            </a:br>
            <a:r>
              <a:rPr lang="en-US" sz="5400" b="1" dirty="0">
                <a:latin typeface="+mn-lt"/>
              </a:rPr>
              <a:t> "Valor central"</a:t>
            </a:r>
            <a:br>
              <a:rPr lang="en-US" sz="5400" dirty="0">
                <a:latin typeface="+mn-lt"/>
              </a:rPr>
            </a:br>
            <a:r>
              <a:rPr lang="en-US" sz="5400" dirty="0">
                <a:latin typeface="+mn-lt"/>
              </a:rPr>
              <a:t>de nuestra compañía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74477" y="6797675"/>
            <a:ext cx="9144000" cy="1655762"/>
          </a:xfrm>
        </p:spPr>
        <p:txBody>
          <a:bodyPr/>
          <a:lstStyle/>
          <a:p>
            <a:r>
              <a:rPr lang="en-US" dirty="0"/>
              <a:t>Junio, 2015</a:t>
            </a:r>
          </a:p>
        </p:txBody>
      </p:sp>
      <p:pic>
        <p:nvPicPr>
          <p:cNvPr id="5" name="Picture 4" descr="Top%20Bann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019369" y="5266592"/>
            <a:ext cx="2052470" cy="159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777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997" y="1661745"/>
            <a:ext cx="11400326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+mn-lt"/>
              </a:rPr>
              <a:t> Responsabilidad del gerente de </a:t>
            </a:r>
            <a:br>
              <a:rPr lang="en-US" sz="5400" b="1" dirty="0">
                <a:latin typeface="+mn-lt"/>
              </a:rPr>
            </a:br>
            <a:r>
              <a:rPr lang="en-US" sz="5400" b="1" dirty="0">
                <a:latin typeface="+mn-lt"/>
              </a:rPr>
              <a:t>         Sostenibilidad ambiental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231997" y="2753507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una nueva responsabilidad para los gerentes de oficina y de departamento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un proceso gradual durante los próximos meses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Mi Doctor Verde y nuestra oficina proveerán apoyo y guía...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lo haremos fácil y agradable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creemos que los resultados serán interesantes, gratificantes,</a:t>
            </a:r>
          </a:p>
          <a:p>
            <a:pPr marL="0" indent="0">
              <a:buNone/>
            </a:pPr>
            <a:r>
              <a:rPr lang="en-US" dirty="0"/>
              <a:t>      y satisfactorio para los gerentes y su personal</a:t>
            </a:r>
          </a:p>
        </p:txBody>
      </p:sp>
      <p:pic>
        <p:nvPicPr>
          <p:cNvPr id="5" name="Picture 4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157369" y="5420412"/>
            <a:ext cx="1854085" cy="143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21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3219" y="-88434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Componentes de nuestro programa de sostenibilidad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34846" y="973177"/>
            <a:ext cx="10515600" cy="578584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/>
              <a:t>Adopción de la sostenibilidad ambiental como "valor básico".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/>
              <a:t>Las grandes empresas crean un Consejo de Sostenibilidad Ambiental (ESC):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se reúne mensualmente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coordina el programa de sostenibilidad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informa trimestralmente a nuestra Junta de Directores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recompensa el rendimiento</a:t>
            </a:r>
          </a:p>
          <a:p>
            <a:pPr marL="514350" indent="-514350">
              <a:buAutoNum type="arabicPeriod" startAt="3"/>
            </a:pPr>
            <a:r>
              <a:rPr lang="en-US" sz="3500" dirty="0"/>
              <a:t>Un Equipo Verde para cada oficina o departamento: Oficinas de la clínica,</a:t>
            </a:r>
          </a:p>
          <a:p>
            <a:pPr marL="0" indent="0">
              <a:buNone/>
            </a:pPr>
            <a:r>
              <a:rPr lang="en-US" sz="3500" dirty="0"/>
              <a:t>       instalaciones ambulatorias, departamentos administrativos: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organizado por el director de la oficina o del departamento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se reúne mensualmente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participación voluntaria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desarrolla líderes de equipo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utiliza el programa gratuito online My Green Doctor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Los directores de las oficinas informan a la 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9973406" y="5237772"/>
            <a:ext cx="2089640" cy="162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348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Calendario del Programa de Sostenibilidad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Mes 1:        Se reúne el Consejo de Sostenibilidad Ambiental</a:t>
            </a:r>
          </a:p>
          <a:p>
            <a:pPr marL="0" indent="0">
              <a:buNone/>
            </a:pPr>
            <a:r>
              <a:rPr lang="en-US" sz="3200" dirty="0"/>
              <a:t>Mes 2-3:    Primeras reuniones del Equipo Verde</a:t>
            </a:r>
          </a:p>
          <a:p>
            <a:pPr marL="0" indent="0">
              <a:buNone/>
            </a:pPr>
            <a:r>
              <a:rPr lang="en-US" sz="3200" dirty="0"/>
              <a:t>Mes 10: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 Equipos verdes activos en el 100% de las oficinas y departamentos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 5% de ahorro de energía en comparación con 2015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/>
              <a:t> El 100% de los consultorios califican para el My Green Doctor</a:t>
            </a:r>
          </a:p>
          <a:p>
            <a:pPr marL="457200" lvl="1" indent="0">
              <a:buNone/>
            </a:pPr>
            <a:r>
              <a:rPr lang="en-US" sz="2800" dirty="0"/>
              <a:t>            Certificado de reconocimiento de la Oficina del Médico Verde</a:t>
            </a:r>
          </a:p>
          <a:p>
            <a:pPr marL="0" indent="0">
              <a:buNone/>
            </a:pPr>
            <a:r>
              <a:rPr lang="en-US" sz="3200" dirty="0"/>
              <a:t>Después del mes 10: Continuar reuniéndose mensualmente</a:t>
            </a:r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9973406" y="5237772"/>
            <a:ext cx="2089640" cy="162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43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9974" y="151074"/>
            <a:ext cx="9212826" cy="1325563"/>
          </a:xfrm>
        </p:spPr>
        <p:txBody>
          <a:bodyPr/>
          <a:lstStyle/>
          <a:p>
            <a:r>
              <a:rPr lang="en-US" b="1" dirty="0"/>
              <a:t>Responsabilidades del director de la oficina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1052" y="904566"/>
            <a:ext cx="10515600" cy="53241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Regístrese en My Green Doctor: www.mygreendoctor.org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utilizar el MGD como un recurso de orientación para la oficina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Crear un Equipo Verde de la oficina compuesto por voluntarios de la oficina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Asegurarse de que el Equipo Verde se reúna mensualmente, generalmente durante el almuerzo, para formular y gestionar el Plan de Sostenibilidad Ambiental del Equipo.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Servir como el líder del equipo verde o desarrollar líderes de equipo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Informe trimestral al Comité de Sostenibilidad Ambiental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200" dirty="0"/>
              <a:t> Calificar el reconocimiento de la Oficina del Médico Verde de MGD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10238568" y="5443368"/>
            <a:ext cx="1824477" cy="1414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88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110" y="365125"/>
            <a:ext cx="10832690" cy="1325563"/>
          </a:xfrm>
        </p:spPr>
        <p:txBody>
          <a:bodyPr/>
          <a:lstStyle/>
          <a:p>
            <a:pPr algn="ctr"/>
            <a:r>
              <a:rPr lang="en-US" b="1" dirty="0"/>
              <a:t>Actividades del Equipo Verde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1" y="1027906"/>
            <a:ext cx="10515600" cy="55127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 Los Equipos Verdes se reunirán mensualmente en un momento aprobado por el Gerente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Responsable de las prácticas ambientales de la oficina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Elegir las medidas de acción, que se convierten en el Plan de Sostenibilidad Ambiental de la oficina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Puedes elegir los pasos de Mi Doctor Verde o inventar los tuyos propios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Asignar un miembro del equipo para que sea el campeón de cada paso de acción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 Elija Pasos Educativos en Mi Doctor Verde para comunicarse con el personal de la oficina y con sus pacientes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 Grabar las actas de la reunión utilizando el formulario de Notas del Equipo Verde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 descr="Top%20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44"/>
          <a:stretch>
            <a:fillRect/>
          </a:stretch>
        </p:blipFill>
        <p:spPr bwMode="auto">
          <a:xfrm>
            <a:off x="9973406" y="5237772"/>
            <a:ext cx="2089640" cy="162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26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4243</TotalTime>
  <Words>670</Words>
  <Application>Microsoft Office PowerPoint</Application>
  <PresentationFormat>Widescreen</PresentationFormat>
  <Paragraphs>106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     Starting your Office Green Teams:       A Brief Guide for Office Managers  1. What is Environmental Sustainability (ES)? 2. How does a ES program help our office? 3. ES as a new responsibility for managers 4. Green Teams:  using My Green Doctor 5. Goal:  Green Doctor Office recognition                  for all offices by 10 months     </vt:lpstr>
      <vt:lpstr>PowerPoint Presentation</vt:lpstr>
      <vt:lpstr>Benefits of Having a Sustainability Program   </vt:lpstr>
      <vt:lpstr>Environmental Sustainability  is a   “Core Value” of our company   </vt:lpstr>
      <vt:lpstr>        Manager Responsibility for          Environmental Sustainability     </vt:lpstr>
      <vt:lpstr>Components of our Sustainability Program</vt:lpstr>
      <vt:lpstr>Sustainability Program Timetable</vt:lpstr>
      <vt:lpstr>Responsibilities of the Office Manager</vt:lpstr>
      <vt:lpstr>Activities of the Green Team</vt:lpstr>
      <vt:lpstr>               Green Team Meetings</vt:lpstr>
      <vt:lpstr>Green Doctor Office Recognition</vt:lpstr>
      <vt:lpstr>Success Story:   Escambia County  Department of Health (Florida, USA)</vt:lpstr>
      <vt:lpstr>Starting your Office Green Teams:  Summary          </vt:lpstr>
      <vt:lpstr>“Thank you for helping us create a healthier office and community!”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Sustainability as a Clinic “Core Value”?  June, 2015</dc:title>
  <dc:creator>DeepL Translator</dc:creator>
  <cp:lastModifiedBy>tsack</cp:lastModifiedBy>
  <cp:revision>35</cp:revision>
  <dcterms:created xsi:type="dcterms:W3CDTF">2015-06-01T01:53:36Z</dcterms:created>
  <dcterms:modified xsi:type="dcterms:W3CDTF">2017-06-24T16:15:16Z</dcterms:modified>
</cp:coreProperties>
</file>